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1"/>
  </p:notesMasterIdLst>
  <p:sldIdLst>
    <p:sldId id="256" r:id="rId2"/>
    <p:sldId id="282" r:id="rId3"/>
    <p:sldId id="262" r:id="rId4"/>
    <p:sldId id="286" r:id="rId5"/>
    <p:sldId id="269" r:id="rId6"/>
    <p:sldId id="259" r:id="rId7"/>
    <p:sldId id="281" r:id="rId8"/>
    <p:sldId id="266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73077" autoAdjust="0"/>
  </p:normalViewPr>
  <p:slideViewPr>
    <p:cSldViewPr snapToGrid="0">
      <p:cViewPr varScale="1">
        <p:scale>
          <a:sx n="56" d="100"/>
          <a:sy n="56" d="100"/>
        </p:scale>
        <p:origin x="16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cohen" userId="5e7185eda7f34a38" providerId="LiveId" clId="{85B5124C-0EE3-4722-B7C9-4373CF7D8207}"/>
    <pc:docChg chg="undo custSel delSld modSld sldOrd">
      <pc:chgData name="joseph cohen" userId="5e7185eda7f34a38" providerId="LiveId" clId="{85B5124C-0EE3-4722-B7C9-4373CF7D8207}" dt="2021-02-28T08:58:43.113" v="2428" actId="1076"/>
      <pc:docMkLst>
        <pc:docMk/>
      </pc:docMkLst>
      <pc:sldChg chg="addSp modSp mod">
        <pc:chgData name="joseph cohen" userId="5e7185eda7f34a38" providerId="LiveId" clId="{85B5124C-0EE3-4722-B7C9-4373CF7D8207}" dt="2021-02-25T12:34:11.067" v="394" actId="20577"/>
        <pc:sldMkLst>
          <pc:docMk/>
          <pc:sldMk cId="3699856283" sldId="256"/>
        </pc:sldMkLst>
        <pc:spChg chg="mod">
          <ac:chgData name="joseph cohen" userId="5e7185eda7f34a38" providerId="LiveId" clId="{85B5124C-0EE3-4722-B7C9-4373CF7D8207}" dt="2021-02-25T12:34:11.067" v="394" actId="20577"/>
          <ac:spMkLst>
            <pc:docMk/>
            <pc:sldMk cId="3699856283" sldId="256"/>
            <ac:spMk id="2" creationId="{00000000-0000-0000-0000-000000000000}"/>
          </ac:spMkLst>
        </pc:spChg>
        <pc:spChg chg="mod">
          <ac:chgData name="joseph cohen" userId="5e7185eda7f34a38" providerId="LiveId" clId="{85B5124C-0EE3-4722-B7C9-4373CF7D8207}" dt="2021-02-25T12:27:03.879" v="192" actId="1076"/>
          <ac:spMkLst>
            <pc:docMk/>
            <pc:sldMk cId="3699856283" sldId="256"/>
            <ac:spMk id="5" creationId="{4A48B78A-55DE-480D-B433-C9B29285B658}"/>
          </ac:spMkLst>
        </pc:spChg>
        <pc:picChg chg="add mod">
          <ac:chgData name="joseph cohen" userId="5e7185eda7f34a38" providerId="LiveId" clId="{85B5124C-0EE3-4722-B7C9-4373CF7D8207}" dt="2021-02-25T12:24:57.494" v="99" actId="1076"/>
          <ac:picMkLst>
            <pc:docMk/>
            <pc:sldMk cId="3699856283" sldId="256"/>
            <ac:picMk id="7" creationId="{B4DE8654-9A80-4108-BD90-8110E2C85489}"/>
          </ac:picMkLst>
        </pc:picChg>
      </pc:sldChg>
      <pc:sldChg chg="modSp mod modAnim">
        <pc:chgData name="joseph cohen" userId="5e7185eda7f34a38" providerId="LiveId" clId="{85B5124C-0EE3-4722-B7C9-4373CF7D8207}" dt="2021-02-25T13:37:09.291" v="1743" actId="20577"/>
        <pc:sldMkLst>
          <pc:docMk/>
          <pc:sldMk cId="3856780458" sldId="259"/>
        </pc:sldMkLst>
        <pc:spChg chg="mod">
          <ac:chgData name="joseph cohen" userId="5e7185eda7f34a38" providerId="LiveId" clId="{85B5124C-0EE3-4722-B7C9-4373CF7D8207}" dt="2021-02-25T13:37:09.291" v="1743" actId="20577"/>
          <ac:spMkLst>
            <pc:docMk/>
            <pc:sldMk cId="3856780458" sldId="259"/>
            <ac:spMk id="2" creationId="{00000000-0000-0000-0000-000000000000}"/>
          </ac:spMkLst>
        </pc:spChg>
        <pc:spChg chg="mod">
          <ac:chgData name="joseph cohen" userId="5e7185eda7f34a38" providerId="LiveId" clId="{85B5124C-0EE3-4722-B7C9-4373CF7D8207}" dt="2021-02-25T13:36:11.380" v="1732" actId="20577"/>
          <ac:spMkLst>
            <pc:docMk/>
            <pc:sldMk cId="3856780458" sldId="259"/>
            <ac:spMk id="3" creationId="{00000000-0000-0000-0000-000000000000}"/>
          </ac:spMkLst>
        </pc:spChg>
      </pc:sldChg>
      <pc:sldChg chg="delSp modSp mod ord">
        <pc:chgData name="joseph cohen" userId="5e7185eda7f34a38" providerId="LiveId" clId="{85B5124C-0EE3-4722-B7C9-4373CF7D8207}" dt="2021-02-25T13:35:38.781" v="1682" actId="20577"/>
        <pc:sldMkLst>
          <pc:docMk/>
          <pc:sldMk cId="294747269" sldId="262"/>
        </pc:sldMkLst>
        <pc:spChg chg="mod">
          <ac:chgData name="joseph cohen" userId="5e7185eda7f34a38" providerId="LiveId" clId="{85B5124C-0EE3-4722-B7C9-4373CF7D8207}" dt="2021-02-25T12:32:03.952" v="360" actId="122"/>
          <ac:spMkLst>
            <pc:docMk/>
            <pc:sldMk cId="294747269" sldId="262"/>
            <ac:spMk id="2" creationId="{00000000-0000-0000-0000-000000000000}"/>
          </ac:spMkLst>
        </pc:spChg>
        <pc:spChg chg="mod">
          <ac:chgData name="joseph cohen" userId="5e7185eda7f34a38" providerId="LiveId" clId="{85B5124C-0EE3-4722-B7C9-4373CF7D8207}" dt="2021-02-25T13:35:38.781" v="1682" actId="20577"/>
          <ac:spMkLst>
            <pc:docMk/>
            <pc:sldMk cId="294747269" sldId="262"/>
            <ac:spMk id="3" creationId="{00000000-0000-0000-0000-000000000000}"/>
          </ac:spMkLst>
        </pc:spChg>
        <pc:picChg chg="del">
          <ac:chgData name="joseph cohen" userId="5e7185eda7f34a38" providerId="LiveId" clId="{85B5124C-0EE3-4722-B7C9-4373CF7D8207}" dt="2021-02-25T12:21:03.810" v="1" actId="478"/>
          <ac:picMkLst>
            <pc:docMk/>
            <pc:sldMk cId="294747269" sldId="262"/>
            <ac:picMk id="4" creationId="{00000000-0000-0000-0000-000000000000}"/>
          </ac:picMkLst>
        </pc:picChg>
      </pc:sldChg>
      <pc:sldChg chg="delSp modSp del mod">
        <pc:chgData name="joseph cohen" userId="5e7185eda7f34a38" providerId="LiveId" clId="{85B5124C-0EE3-4722-B7C9-4373CF7D8207}" dt="2021-02-25T13:44:52.400" v="1761" actId="2696"/>
        <pc:sldMkLst>
          <pc:docMk/>
          <pc:sldMk cId="246565046" sldId="263"/>
        </pc:sldMkLst>
        <pc:spChg chg="mod">
          <ac:chgData name="joseph cohen" userId="5e7185eda7f34a38" providerId="LiveId" clId="{85B5124C-0EE3-4722-B7C9-4373CF7D8207}" dt="2021-02-25T12:33:27.341" v="389" actId="5793"/>
          <ac:spMkLst>
            <pc:docMk/>
            <pc:sldMk cId="246565046" sldId="263"/>
            <ac:spMk id="3" creationId="{00000000-0000-0000-0000-000000000000}"/>
          </ac:spMkLst>
        </pc:spChg>
        <pc:spChg chg="mod">
          <ac:chgData name="joseph cohen" userId="5e7185eda7f34a38" providerId="LiveId" clId="{85B5124C-0EE3-4722-B7C9-4373CF7D8207}" dt="2021-02-25T12:33:33.167" v="391" actId="122"/>
          <ac:spMkLst>
            <pc:docMk/>
            <pc:sldMk cId="246565046" sldId="263"/>
            <ac:spMk id="4" creationId="{00000000-0000-0000-0000-000000000000}"/>
          </ac:spMkLst>
        </pc:spChg>
        <pc:picChg chg="del">
          <ac:chgData name="joseph cohen" userId="5e7185eda7f34a38" providerId="LiveId" clId="{85B5124C-0EE3-4722-B7C9-4373CF7D8207}" dt="2021-02-25T12:21:08.972" v="3" actId="478"/>
          <ac:picMkLst>
            <pc:docMk/>
            <pc:sldMk cId="246565046" sldId="263"/>
            <ac:picMk id="5" creationId="{00000000-0000-0000-0000-000000000000}"/>
          </ac:picMkLst>
        </pc:picChg>
      </pc:sldChg>
      <pc:sldChg chg="addSp delSp modSp mod">
        <pc:chgData name="joseph cohen" userId="5e7185eda7f34a38" providerId="LiveId" clId="{85B5124C-0EE3-4722-B7C9-4373CF7D8207}" dt="2021-02-28T08:57:53.782" v="2423" actId="1076"/>
        <pc:sldMkLst>
          <pc:docMk/>
          <pc:sldMk cId="2711937413" sldId="265"/>
        </pc:sldMkLst>
        <pc:spChg chg="mod">
          <ac:chgData name="joseph cohen" userId="5e7185eda7f34a38" providerId="LiveId" clId="{85B5124C-0EE3-4722-B7C9-4373CF7D8207}" dt="2021-02-28T08:57:53.782" v="2423" actId="1076"/>
          <ac:spMkLst>
            <pc:docMk/>
            <pc:sldMk cId="2711937413" sldId="265"/>
            <ac:spMk id="2" creationId="{00000000-0000-0000-0000-000000000000}"/>
          </ac:spMkLst>
        </pc:spChg>
        <pc:spChg chg="mod">
          <ac:chgData name="joseph cohen" userId="5e7185eda7f34a38" providerId="LiveId" clId="{85B5124C-0EE3-4722-B7C9-4373CF7D8207}" dt="2021-02-25T13:34:23.666" v="1643" actId="1076"/>
          <ac:spMkLst>
            <pc:docMk/>
            <pc:sldMk cId="2711937413" sldId="265"/>
            <ac:spMk id="3" creationId="{00000000-0000-0000-0000-000000000000}"/>
          </ac:spMkLst>
        </pc:spChg>
        <pc:spChg chg="add del mod">
          <ac:chgData name="joseph cohen" userId="5e7185eda7f34a38" providerId="LiveId" clId="{85B5124C-0EE3-4722-B7C9-4373CF7D8207}" dt="2021-02-28T08:57:50.001" v="2422" actId="21"/>
          <ac:spMkLst>
            <pc:docMk/>
            <pc:sldMk cId="2711937413" sldId="265"/>
            <ac:spMk id="4" creationId="{0B31A785-E5C1-4A7D-8BEC-833C9DC6F281}"/>
          </ac:spMkLst>
        </pc:spChg>
        <pc:picChg chg="del">
          <ac:chgData name="joseph cohen" userId="5e7185eda7f34a38" providerId="LiveId" clId="{85B5124C-0EE3-4722-B7C9-4373CF7D8207}" dt="2021-02-25T12:20:58.706" v="0" actId="478"/>
          <ac:picMkLst>
            <pc:docMk/>
            <pc:sldMk cId="2711937413" sldId="265"/>
            <ac:picMk id="4" creationId="{00000000-0000-0000-0000-000000000000}"/>
          </ac:picMkLst>
        </pc:picChg>
      </pc:sldChg>
      <pc:sldChg chg="addSp delSp modSp mod modNotesTx">
        <pc:chgData name="joseph cohen" userId="5e7185eda7f34a38" providerId="LiveId" clId="{85B5124C-0EE3-4722-B7C9-4373CF7D8207}" dt="2021-02-25T16:46:33.672" v="1834" actId="1076"/>
        <pc:sldMkLst>
          <pc:docMk/>
          <pc:sldMk cId="505430370" sldId="266"/>
        </pc:sldMkLst>
        <pc:spChg chg="mod">
          <ac:chgData name="joseph cohen" userId="5e7185eda7f34a38" providerId="LiveId" clId="{85B5124C-0EE3-4722-B7C9-4373CF7D8207}" dt="2021-02-25T12:31:05.329" v="354" actId="122"/>
          <ac:spMkLst>
            <pc:docMk/>
            <pc:sldMk cId="505430370" sldId="266"/>
            <ac:spMk id="2" creationId="{00000000-0000-0000-0000-000000000000}"/>
          </ac:spMkLst>
        </pc:spChg>
        <pc:spChg chg="add mod">
          <ac:chgData name="joseph cohen" userId="5e7185eda7f34a38" providerId="LiveId" clId="{85B5124C-0EE3-4722-B7C9-4373CF7D8207}" dt="2021-02-25T16:46:33.672" v="1834" actId="1076"/>
          <ac:spMkLst>
            <pc:docMk/>
            <pc:sldMk cId="505430370" sldId="266"/>
            <ac:spMk id="3" creationId="{A9B8B608-BDF7-4B3E-A077-105086F4B866}"/>
          </ac:spMkLst>
        </pc:spChg>
        <pc:picChg chg="del">
          <ac:chgData name="joseph cohen" userId="5e7185eda7f34a38" providerId="LiveId" clId="{85B5124C-0EE3-4722-B7C9-4373CF7D8207}" dt="2021-02-25T12:54:22.658" v="1312" actId="478"/>
          <ac:picMkLst>
            <pc:docMk/>
            <pc:sldMk cId="505430370" sldId="266"/>
            <ac:picMk id="4" creationId="{00000000-0000-0000-0000-000000000000}"/>
          </ac:picMkLst>
        </pc:picChg>
        <pc:picChg chg="add del mod">
          <ac:chgData name="joseph cohen" userId="5e7185eda7f34a38" providerId="LiveId" clId="{85B5124C-0EE3-4722-B7C9-4373CF7D8207}" dt="2021-02-25T16:45:40.031" v="1823" actId="478"/>
          <ac:picMkLst>
            <pc:docMk/>
            <pc:sldMk cId="505430370" sldId="266"/>
            <ac:picMk id="5" creationId="{AFDFF5C1-BB6F-4BD5-9D95-05E41095E2A9}"/>
          </ac:picMkLst>
        </pc:picChg>
      </pc:sldChg>
      <pc:sldChg chg="delSp modSp mod modNotesTx">
        <pc:chgData name="joseph cohen" userId="5e7185eda7f34a38" providerId="LiveId" clId="{85B5124C-0EE3-4722-B7C9-4373CF7D8207}" dt="2021-02-25T14:01:30.261" v="1814" actId="20577"/>
        <pc:sldMkLst>
          <pc:docMk/>
          <pc:sldMk cId="3757543693" sldId="269"/>
        </pc:sldMkLst>
        <pc:spChg chg="mod">
          <ac:chgData name="joseph cohen" userId="5e7185eda7f34a38" providerId="LiveId" clId="{85B5124C-0EE3-4722-B7C9-4373CF7D8207}" dt="2021-02-25T12:29:07.306" v="290" actId="122"/>
          <ac:spMkLst>
            <pc:docMk/>
            <pc:sldMk cId="3757543693" sldId="269"/>
            <ac:spMk id="2" creationId="{00000000-0000-0000-0000-000000000000}"/>
          </ac:spMkLst>
        </pc:spChg>
        <pc:spChg chg="mod">
          <ac:chgData name="joseph cohen" userId="5e7185eda7f34a38" providerId="LiveId" clId="{85B5124C-0EE3-4722-B7C9-4373CF7D8207}" dt="2021-02-25T12:52:51.507" v="1278" actId="20577"/>
          <ac:spMkLst>
            <pc:docMk/>
            <pc:sldMk cId="3757543693" sldId="269"/>
            <ac:spMk id="3" creationId="{00000000-0000-0000-0000-000000000000}"/>
          </ac:spMkLst>
        </pc:spChg>
        <pc:picChg chg="del">
          <ac:chgData name="joseph cohen" userId="5e7185eda7f34a38" providerId="LiveId" clId="{85B5124C-0EE3-4722-B7C9-4373CF7D8207}" dt="2021-02-25T12:29:18.914" v="291" actId="478"/>
          <ac:picMkLst>
            <pc:docMk/>
            <pc:sldMk cId="3757543693" sldId="269"/>
            <ac:picMk id="4" creationId="{00000000-0000-0000-0000-000000000000}"/>
          </ac:picMkLst>
        </pc:picChg>
      </pc:sldChg>
      <pc:sldChg chg="delSp del">
        <pc:chgData name="joseph cohen" userId="5e7185eda7f34a38" providerId="LiveId" clId="{85B5124C-0EE3-4722-B7C9-4373CF7D8207}" dt="2021-02-25T12:31:33.763" v="356" actId="47"/>
        <pc:sldMkLst>
          <pc:docMk/>
          <pc:sldMk cId="833374851" sldId="272"/>
        </pc:sldMkLst>
        <pc:picChg chg="del">
          <ac:chgData name="joseph cohen" userId="5e7185eda7f34a38" providerId="LiveId" clId="{85B5124C-0EE3-4722-B7C9-4373CF7D8207}" dt="2021-02-25T12:21:30.696" v="4" actId="478"/>
          <ac:picMkLst>
            <pc:docMk/>
            <pc:sldMk cId="833374851" sldId="272"/>
            <ac:picMk id="4" creationId="{00000000-0000-0000-0000-000000000000}"/>
          </ac:picMkLst>
        </pc:picChg>
      </pc:sldChg>
      <pc:sldChg chg="delSp modSp del mod">
        <pc:chgData name="joseph cohen" userId="5e7185eda7f34a38" providerId="LiveId" clId="{85B5124C-0EE3-4722-B7C9-4373CF7D8207}" dt="2021-02-25T12:31:37.154" v="357" actId="47"/>
        <pc:sldMkLst>
          <pc:docMk/>
          <pc:sldMk cId="2168974507" sldId="273"/>
        </pc:sldMkLst>
        <pc:spChg chg="mod">
          <ac:chgData name="joseph cohen" userId="5e7185eda7f34a38" providerId="LiveId" clId="{85B5124C-0EE3-4722-B7C9-4373CF7D8207}" dt="2021-02-25T12:21:51.634" v="6" actId="20577"/>
          <ac:spMkLst>
            <pc:docMk/>
            <pc:sldMk cId="2168974507" sldId="273"/>
            <ac:spMk id="3" creationId="{00000000-0000-0000-0000-000000000000}"/>
          </ac:spMkLst>
        </pc:spChg>
        <pc:picChg chg="del">
          <ac:chgData name="joseph cohen" userId="5e7185eda7f34a38" providerId="LiveId" clId="{85B5124C-0EE3-4722-B7C9-4373CF7D8207}" dt="2021-02-25T12:22:02.463" v="7" actId="478"/>
          <ac:picMkLst>
            <pc:docMk/>
            <pc:sldMk cId="2168974507" sldId="273"/>
            <ac:picMk id="4" creationId="{00000000-0000-0000-0000-000000000000}"/>
          </ac:picMkLst>
        </pc:picChg>
      </pc:sldChg>
      <pc:sldChg chg="delSp del">
        <pc:chgData name="joseph cohen" userId="5e7185eda7f34a38" providerId="LiveId" clId="{85B5124C-0EE3-4722-B7C9-4373CF7D8207}" dt="2021-02-25T12:31:19.639" v="355" actId="47"/>
        <pc:sldMkLst>
          <pc:docMk/>
          <pc:sldMk cId="50321528" sldId="275"/>
        </pc:sldMkLst>
        <pc:picChg chg="del">
          <ac:chgData name="joseph cohen" userId="5e7185eda7f34a38" providerId="LiveId" clId="{85B5124C-0EE3-4722-B7C9-4373CF7D8207}" dt="2021-02-25T12:21:06.424" v="2" actId="478"/>
          <ac:picMkLst>
            <pc:docMk/>
            <pc:sldMk cId="50321528" sldId="275"/>
            <ac:picMk id="4" creationId="{00000000-0000-0000-0000-000000000000}"/>
          </ac:picMkLst>
        </pc:picChg>
      </pc:sldChg>
      <pc:sldChg chg="del">
        <pc:chgData name="joseph cohen" userId="5e7185eda7f34a38" providerId="LiveId" clId="{85B5124C-0EE3-4722-B7C9-4373CF7D8207}" dt="2021-02-25T12:22:09.484" v="8" actId="2696"/>
        <pc:sldMkLst>
          <pc:docMk/>
          <pc:sldMk cId="3724557992" sldId="276"/>
        </pc:sldMkLst>
      </pc:sldChg>
      <pc:sldChg chg="addSp delSp modSp mod delAnim modNotesTx">
        <pc:chgData name="joseph cohen" userId="5e7185eda7f34a38" providerId="LiveId" clId="{85B5124C-0EE3-4722-B7C9-4373CF7D8207}" dt="2021-02-28T08:50:20.337" v="2361" actId="478"/>
        <pc:sldMkLst>
          <pc:docMk/>
          <pc:sldMk cId="3879365921" sldId="281"/>
        </pc:sldMkLst>
        <pc:spChg chg="mod">
          <ac:chgData name="joseph cohen" userId="5e7185eda7f34a38" providerId="LiveId" clId="{85B5124C-0EE3-4722-B7C9-4373CF7D8207}" dt="2021-02-28T08:36:08.031" v="1847" actId="14100"/>
          <ac:spMkLst>
            <pc:docMk/>
            <pc:sldMk cId="3879365921" sldId="281"/>
            <ac:spMk id="2" creationId="{3A7E0068-341E-AA4B-BE12-7278B7BFA4F9}"/>
          </ac:spMkLst>
        </pc:spChg>
        <pc:spChg chg="add mod">
          <ac:chgData name="joseph cohen" userId="5e7185eda7f34a38" providerId="LiveId" clId="{85B5124C-0EE3-4722-B7C9-4373CF7D8207}" dt="2021-02-28T08:38:56.383" v="1990" actId="14100"/>
          <ac:spMkLst>
            <pc:docMk/>
            <pc:sldMk cId="3879365921" sldId="281"/>
            <ac:spMk id="3" creationId="{503CFB36-8871-4884-8821-A01DB2E2609D}"/>
          </ac:spMkLst>
        </pc:spChg>
        <pc:spChg chg="add mod">
          <ac:chgData name="joseph cohen" userId="5e7185eda7f34a38" providerId="LiveId" clId="{85B5124C-0EE3-4722-B7C9-4373CF7D8207}" dt="2021-02-28T08:38:59.867" v="1991" actId="14100"/>
          <ac:spMkLst>
            <pc:docMk/>
            <pc:sldMk cId="3879365921" sldId="281"/>
            <ac:spMk id="4" creationId="{08BB2144-1469-4D24-8AD1-5E2A3CFEC5A0}"/>
          </ac:spMkLst>
        </pc:spChg>
        <pc:spChg chg="del">
          <ac:chgData name="joseph cohen" userId="5e7185eda7f34a38" providerId="LiveId" clId="{85B5124C-0EE3-4722-B7C9-4373CF7D8207}" dt="2021-02-25T12:43:32.783" v="908" actId="21"/>
          <ac:spMkLst>
            <pc:docMk/>
            <pc:sldMk cId="3879365921" sldId="281"/>
            <ac:spMk id="4" creationId="{B2C95388-679B-8741-A708-10A4B39267A3}"/>
          </ac:spMkLst>
        </pc:spChg>
        <pc:spChg chg="del">
          <ac:chgData name="joseph cohen" userId="5e7185eda7f34a38" providerId="LiveId" clId="{85B5124C-0EE3-4722-B7C9-4373CF7D8207}" dt="2021-02-25T12:43:29.311" v="907" actId="21"/>
          <ac:spMkLst>
            <pc:docMk/>
            <pc:sldMk cId="3879365921" sldId="281"/>
            <ac:spMk id="5" creationId="{A0416BC4-1613-1644-B94F-BCE7E5E38B7C}"/>
          </ac:spMkLst>
        </pc:spChg>
        <pc:spChg chg="del mod">
          <ac:chgData name="joseph cohen" userId="5e7185eda7f34a38" providerId="LiveId" clId="{85B5124C-0EE3-4722-B7C9-4373CF7D8207}" dt="2021-02-25T12:43:23.536" v="905" actId="21"/>
          <ac:spMkLst>
            <pc:docMk/>
            <pc:sldMk cId="3879365921" sldId="281"/>
            <ac:spMk id="6" creationId="{A5BEFA94-DC9A-6C4E-A60B-95EE2F5113DA}"/>
          </ac:spMkLst>
        </pc:spChg>
        <pc:spChg chg="del">
          <ac:chgData name="joseph cohen" userId="5e7185eda7f34a38" providerId="LiveId" clId="{85B5124C-0EE3-4722-B7C9-4373CF7D8207}" dt="2021-02-25T12:43:27.070" v="906" actId="21"/>
          <ac:spMkLst>
            <pc:docMk/>
            <pc:sldMk cId="3879365921" sldId="281"/>
            <ac:spMk id="8" creationId="{E664B765-ACB3-334C-A171-7E8B36D358C4}"/>
          </ac:spMkLst>
        </pc:spChg>
        <pc:spChg chg="mod">
          <ac:chgData name="joseph cohen" userId="5e7185eda7f34a38" providerId="LiveId" clId="{85B5124C-0EE3-4722-B7C9-4373CF7D8207}" dt="2021-02-25T12:44:14.019" v="916" actId="20577"/>
          <ac:spMkLst>
            <pc:docMk/>
            <pc:sldMk cId="3879365921" sldId="281"/>
            <ac:spMk id="9" creationId="{5D4AA047-D85D-F541-AA29-FEFA767EB608}"/>
          </ac:spMkLst>
        </pc:spChg>
        <pc:spChg chg="add mod">
          <ac:chgData name="joseph cohen" userId="5e7185eda7f34a38" providerId="LiveId" clId="{85B5124C-0EE3-4722-B7C9-4373CF7D8207}" dt="2021-02-28T08:40:42.097" v="2114" actId="14100"/>
          <ac:spMkLst>
            <pc:docMk/>
            <pc:sldMk cId="3879365921" sldId="281"/>
            <ac:spMk id="19" creationId="{A676635F-C48F-4778-BCDA-2424FC42CE65}"/>
          </ac:spMkLst>
        </pc:spChg>
        <pc:spChg chg="add mod">
          <ac:chgData name="joseph cohen" userId="5e7185eda7f34a38" providerId="LiveId" clId="{85B5124C-0EE3-4722-B7C9-4373CF7D8207}" dt="2021-02-28T08:42:46.685" v="2194" actId="113"/>
          <ac:spMkLst>
            <pc:docMk/>
            <pc:sldMk cId="3879365921" sldId="281"/>
            <ac:spMk id="20" creationId="{B932A99D-0609-4209-9103-BEBEAA7934EB}"/>
          </ac:spMkLst>
        </pc:spChg>
        <pc:spChg chg="add mod">
          <ac:chgData name="joseph cohen" userId="5e7185eda7f34a38" providerId="LiveId" clId="{85B5124C-0EE3-4722-B7C9-4373CF7D8207}" dt="2021-02-28T08:37:05.872" v="1917" actId="1076"/>
          <ac:spMkLst>
            <pc:docMk/>
            <pc:sldMk cId="3879365921" sldId="281"/>
            <ac:spMk id="21" creationId="{00F2FE88-154B-4A30-8CAD-180A42AC4469}"/>
          </ac:spMkLst>
        </pc:spChg>
        <pc:spChg chg="add mod">
          <ac:chgData name="joseph cohen" userId="5e7185eda7f34a38" providerId="LiveId" clId="{85B5124C-0EE3-4722-B7C9-4373CF7D8207}" dt="2021-02-28T08:39:14.194" v="1994" actId="255"/>
          <ac:spMkLst>
            <pc:docMk/>
            <pc:sldMk cId="3879365921" sldId="281"/>
            <ac:spMk id="24" creationId="{2279FE2C-49BC-4BCB-BA55-A384F762798F}"/>
          </ac:spMkLst>
        </pc:spChg>
        <pc:spChg chg="add mod">
          <ac:chgData name="joseph cohen" userId="5e7185eda7f34a38" providerId="LiveId" clId="{85B5124C-0EE3-4722-B7C9-4373CF7D8207}" dt="2021-02-28T08:39:53.318" v="2028" actId="1076"/>
          <ac:spMkLst>
            <pc:docMk/>
            <pc:sldMk cId="3879365921" sldId="281"/>
            <ac:spMk id="25" creationId="{AF258170-38C4-481D-A196-37895E7E9F91}"/>
          </ac:spMkLst>
        </pc:spChg>
        <pc:spChg chg="add mod">
          <ac:chgData name="joseph cohen" userId="5e7185eda7f34a38" providerId="LiveId" clId="{85B5124C-0EE3-4722-B7C9-4373CF7D8207}" dt="2021-02-28T08:40:33.597" v="2113" actId="1076"/>
          <ac:spMkLst>
            <pc:docMk/>
            <pc:sldMk cId="3879365921" sldId="281"/>
            <ac:spMk id="26" creationId="{66777019-2A7B-49E9-A650-4E7E2341C06A}"/>
          </ac:spMkLst>
        </pc:spChg>
        <pc:spChg chg="add mod">
          <ac:chgData name="joseph cohen" userId="5e7185eda7f34a38" providerId="LiveId" clId="{85B5124C-0EE3-4722-B7C9-4373CF7D8207}" dt="2021-02-28T08:41:21.814" v="2163" actId="1076"/>
          <ac:spMkLst>
            <pc:docMk/>
            <pc:sldMk cId="3879365921" sldId="281"/>
            <ac:spMk id="27" creationId="{5033F490-27C9-4E44-84DC-8D3EEE4FBAD2}"/>
          </ac:spMkLst>
        </pc:spChg>
        <pc:spChg chg="add mod">
          <ac:chgData name="joseph cohen" userId="5e7185eda7f34a38" providerId="LiveId" clId="{85B5124C-0EE3-4722-B7C9-4373CF7D8207}" dt="2021-02-28T08:41:51.265" v="2165" actId="14100"/>
          <ac:spMkLst>
            <pc:docMk/>
            <pc:sldMk cId="3879365921" sldId="281"/>
            <ac:spMk id="28" creationId="{7CC49CA0-79A6-462B-907A-9999C3ABAF08}"/>
          </ac:spMkLst>
        </pc:spChg>
        <pc:spChg chg="add mod">
          <ac:chgData name="joseph cohen" userId="5e7185eda7f34a38" providerId="LiveId" clId="{85B5124C-0EE3-4722-B7C9-4373CF7D8207}" dt="2021-02-28T08:42:24.342" v="2192" actId="1076"/>
          <ac:spMkLst>
            <pc:docMk/>
            <pc:sldMk cId="3879365921" sldId="281"/>
            <ac:spMk id="29" creationId="{7DF38AA4-5741-471A-AC62-A54E76EEC156}"/>
          </ac:spMkLst>
        </pc:spChg>
        <pc:spChg chg="add mod">
          <ac:chgData name="joseph cohen" userId="5e7185eda7f34a38" providerId="LiveId" clId="{85B5124C-0EE3-4722-B7C9-4373CF7D8207}" dt="2021-02-28T08:44:35.071" v="2201" actId="14100"/>
          <ac:spMkLst>
            <pc:docMk/>
            <pc:sldMk cId="3879365921" sldId="281"/>
            <ac:spMk id="30" creationId="{F4734125-2FB1-46EC-B576-C124287F1E81}"/>
          </ac:spMkLst>
        </pc:spChg>
        <pc:spChg chg="add mod">
          <ac:chgData name="joseph cohen" userId="5e7185eda7f34a38" providerId="LiveId" clId="{85B5124C-0EE3-4722-B7C9-4373CF7D8207}" dt="2021-02-28T08:44:44.289" v="2203" actId="1076"/>
          <ac:spMkLst>
            <pc:docMk/>
            <pc:sldMk cId="3879365921" sldId="281"/>
            <ac:spMk id="31" creationId="{BDD40E20-A3D9-4E25-BD20-EB3C017253F2}"/>
          </ac:spMkLst>
        </pc:spChg>
        <pc:spChg chg="add mod">
          <ac:chgData name="joseph cohen" userId="5e7185eda7f34a38" providerId="LiveId" clId="{85B5124C-0EE3-4722-B7C9-4373CF7D8207}" dt="2021-02-28T08:44:52.398" v="2205" actId="1076"/>
          <ac:spMkLst>
            <pc:docMk/>
            <pc:sldMk cId="3879365921" sldId="281"/>
            <ac:spMk id="32" creationId="{85903020-FA30-421D-8D42-DD4D320B0560}"/>
          </ac:spMkLst>
        </pc:spChg>
        <pc:spChg chg="add mod">
          <ac:chgData name="joseph cohen" userId="5e7185eda7f34a38" providerId="LiveId" clId="{85B5124C-0EE3-4722-B7C9-4373CF7D8207}" dt="2021-02-28T08:49:40.635" v="2356" actId="14100"/>
          <ac:spMkLst>
            <pc:docMk/>
            <pc:sldMk cId="3879365921" sldId="281"/>
            <ac:spMk id="33" creationId="{04E7B306-F4B1-4880-A1B4-FF388BD1F980}"/>
          </ac:spMkLst>
        </pc:spChg>
        <pc:spChg chg="add mod">
          <ac:chgData name="joseph cohen" userId="5e7185eda7f34a38" providerId="LiveId" clId="{85B5124C-0EE3-4722-B7C9-4373CF7D8207}" dt="2021-02-28T08:50:14.399" v="2360" actId="1076"/>
          <ac:spMkLst>
            <pc:docMk/>
            <pc:sldMk cId="3879365921" sldId="281"/>
            <ac:spMk id="46" creationId="{BB97A8AD-1F04-432E-BB8B-D2FC7D836526}"/>
          </ac:spMkLst>
        </pc:spChg>
        <pc:spChg chg="add mod">
          <ac:chgData name="joseph cohen" userId="5e7185eda7f34a38" providerId="LiveId" clId="{85B5124C-0EE3-4722-B7C9-4373CF7D8207}" dt="2021-02-28T08:47:59.577" v="2278" actId="207"/>
          <ac:spMkLst>
            <pc:docMk/>
            <pc:sldMk cId="3879365921" sldId="281"/>
            <ac:spMk id="47" creationId="{A40ECE2A-D5D7-42CC-9994-70DA6CB03C50}"/>
          </ac:spMkLst>
        </pc:spChg>
        <pc:spChg chg="add mod">
          <ac:chgData name="joseph cohen" userId="5e7185eda7f34a38" providerId="LiveId" clId="{85B5124C-0EE3-4722-B7C9-4373CF7D8207}" dt="2021-02-28T08:48:43.388" v="2316" actId="1076"/>
          <ac:spMkLst>
            <pc:docMk/>
            <pc:sldMk cId="3879365921" sldId="281"/>
            <ac:spMk id="48" creationId="{08A4518D-31E3-4020-A80E-0F5A5C3FF7A2}"/>
          </ac:spMkLst>
        </pc:spChg>
        <pc:spChg chg="add mod">
          <ac:chgData name="joseph cohen" userId="5e7185eda7f34a38" providerId="LiveId" clId="{85B5124C-0EE3-4722-B7C9-4373CF7D8207}" dt="2021-02-28T08:49:53.275" v="2358" actId="14100"/>
          <ac:spMkLst>
            <pc:docMk/>
            <pc:sldMk cId="3879365921" sldId="281"/>
            <ac:spMk id="49" creationId="{BB97E6AF-9767-41BC-B70A-087B4DFCD558}"/>
          </ac:spMkLst>
        </pc:spChg>
        <pc:picChg chg="add del mod">
          <ac:chgData name="joseph cohen" userId="5e7185eda7f34a38" providerId="LiveId" clId="{85B5124C-0EE3-4722-B7C9-4373CF7D8207}" dt="2021-02-25T16:43:39.573" v="1819" actId="478"/>
          <ac:picMkLst>
            <pc:docMk/>
            <pc:sldMk cId="3879365921" sldId="281"/>
            <ac:picMk id="4" creationId="{A5797AC8-6033-4665-9F16-5C349FEC8902}"/>
          </ac:picMkLst>
        </pc:picChg>
        <pc:picChg chg="add del mod">
          <ac:chgData name="joseph cohen" userId="5e7185eda7f34a38" providerId="LiveId" clId="{85B5124C-0EE3-4722-B7C9-4373CF7D8207}" dt="2021-02-28T08:50:20.337" v="2361" actId="478"/>
          <ac:picMkLst>
            <pc:docMk/>
            <pc:sldMk cId="3879365921" sldId="281"/>
            <ac:picMk id="6" creationId="{030E33D5-CC26-423C-BF7B-3F35DCDB00C2}"/>
          </ac:picMkLst>
        </pc:picChg>
        <pc:picChg chg="add del mod">
          <ac:chgData name="joseph cohen" userId="5e7185eda7f34a38" providerId="LiveId" clId="{85B5124C-0EE3-4722-B7C9-4373CF7D8207}" dt="2021-02-25T16:39:37.912" v="1815" actId="478"/>
          <ac:picMkLst>
            <pc:docMk/>
            <pc:sldMk cId="3879365921" sldId="281"/>
            <ac:picMk id="7" creationId="{2349E7F3-9909-4EEB-BCC3-6A226915A59D}"/>
          </ac:picMkLst>
        </pc:picChg>
        <pc:cxnChg chg="add">
          <ac:chgData name="joseph cohen" userId="5e7185eda7f34a38" providerId="LiveId" clId="{85B5124C-0EE3-4722-B7C9-4373CF7D8207}" dt="2021-02-28T08:34:59.674" v="1838" actId="11529"/>
          <ac:cxnSpMkLst>
            <pc:docMk/>
            <pc:sldMk cId="3879365921" sldId="281"/>
            <ac:cxnSpMk id="7" creationId="{0B007628-A1FA-4A85-81A1-8B8D32DA3E3B}"/>
          </ac:cxnSpMkLst>
        </pc:cxnChg>
        <pc:cxnChg chg="add">
          <ac:chgData name="joseph cohen" userId="5e7185eda7f34a38" providerId="LiveId" clId="{85B5124C-0EE3-4722-B7C9-4373CF7D8207}" dt="2021-02-28T08:35:08.658" v="1839" actId="11529"/>
          <ac:cxnSpMkLst>
            <pc:docMk/>
            <pc:sldMk cId="3879365921" sldId="281"/>
            <ac:cxnSpMk id="10" creationId="{9B21C1FF-1D26-41A1-8FED-103A9CDBBB00}"/>
          </ac:cxnSpMkLst>
        </pc:cxnChg>
        <pc:cxnChg chg="add">
          <ac:chgData name="joseph cohen" userId="5e7185eda7f34a38" providerId="LiveId" clId="{85B5124C-0EE3-4722-B7C9-4373CF7D8207}" dt="2021-02-28T08:35:15.142" v="1840" actId="11529"/>
          <ac:cxnSpMkLst>
            <pc:docMk/>
            <pc:sldMk cId="3879365921" sldId="281"/>
            <ac:cxnSpMk id="12" creationId="{F7194080-09AA-48A7-9E80-93B4577118D4}"/>
          </ac:cxnSpMkLst>
        </pc:cxnChg>
        <pc:cxnChg chg="add">
          <ac:chgData name="joseph cohen" userId="5e7185eda7f34a38" providerId="LiveId" clId="{85B5124C-0EE3-4722-B7C9-4373CF7D8207}" dt="2021-02-28T08:35:26.486" v="1841" actId="11529"/>
          <ac:cxnSpMkLst>
            <pc:docMk/>
            <pc:sldMk cId="3879365921" sldId="281"/>
            <ac:cxnSpMk id="14" creationId="{36CE965A-28E4-4D90-B8C1-FC8B8345F9BC}"/>
          </ac:cxnSpMkLst>
        </pc:cxnChg>
        <pc:cxnChg chg="add">
          <ac:chgData name="joseph cohen" userId="5e7185eda7f34a38" providerId="LiveId" clId="{85B5124C-0EE3-4722-B7C9-4373CF7D8207}" dt="2021-02-28T08:35:31.501" v="1842" actId="11529"/>
          <ac:cxnSpMkLst>
            <pc:docMk/>
            <pc:sldMk cId="3879365921" sldId="281"/>
            <ac:cxnSpMk id="16" creationId="{2C7A8C09-CA0F-4BEC-8ACF-95A1CD98456F}"/>
          </ac:cxnSpMkLst>
        </pc:cxnChg>
        <pc:cxnChg chg="add">
          <ac:chgData name="joseph cohen" userId="5e7185eda7f34a38" providerId="LiveId" clId="{85B5124C-0EE3-4722-B7C9-4373CF7D8207}" dt="2021-02-28T08:35:36.032" v="1843" actId="11529"/>
          <ac:cxnSpMkLst>
            <pc:docMk/>
            <pc:sldMk cId="3879365921" sldId="281"/>
            <ac:cxnSpMk id="18" creationId="{EDEB82BA-EA60-4256-B04A-0706A6C21DC0}"/>
          </ac:cxnSpMkLst>
        </pc:cxnChg>
        <pc:cxnChg chg="add del">
          <ac:chgData name="joseph cohen" userId="5e7185eda7f34a38" providerId="LiveId" clId="{85B5124C-0EE3-4722-B7C9-4373CF7D8207}" dt="2021-02-28T08:37:28.824" v="1920" actId="11529"/>
          <ac:cxnSpMkLst>
            <pc:docMk/>
            <pc:sldMk cId="3879365921" sldId="281"/>
            <ac:cxnSpMk id="23" creationId="{B65D59E7-B029-4A54-83A8-CBE101731199}"/>
          </ac:cxnSpMkLst>
        </pc:cxnChg>
        <pc:cxnChg chg="add">
          <ac:chgData name="joseph cohen" userId="5e7185eda7f34a38" providerId="LiveId" clId="{85B5124C-0EE3-4722-B7C9-4373CF7D8207}" dt="2021-02-28T08:45:31.771" v="2209" actId="11529"/>
          <ac:cxnSpMkLst>
            <pc:docMk/>
            <pc:sldMk cId="3879365921" sldId="281"/>
            <ac:cxnSpMk id="35" creationId="{28260F1B-43AA-44FF-ABBC-64071F51B2C7}"/>
          </ac:cxnSpMkLst>
        </pc:cxnChg>
        <pc:cxnChg chg="add del">
          <ac:chgData name="joseph cohen" userId="5e7185eda7f34a38" providerId="LiveId" clId="{85B5124C-0EE3-4722-B7C9-4373CF7D8207}" dt="2021-02-28T08:45:41.958" v="2211" actId="11529"/>
          <ac:cxnSpMkLst>
            <pc:docMk/>
            <pc:sldMk cId="3879365921" sldId="281"/>
            <ac:cxnSpMk id="37" creationId="{4D0D5CCB-3966-4034-BB0A-2FCAF4CD32EC}"/>
          </ac:cxnSpMkLst>
        </pc:cxnChg>
        <pc:cxnChg chg="add del">
          <ac:chgData name="joseph cohen" userId="5e7185eda7f34a38" providerId="LiveId" clId="{85B5124C-0EE3-4722-B7C9-4373CF7D8207}" dt="2021-02-28T08:45:51.052" v="2213" actId="11529"/>
          <ac:cxnSpMkLst>
            <pc:docMk/>
            <pc:sldMk cId="3879365921" sldId="281"/>
            <ac:cxnSpMk id="39" creationId="{A5ACBC0B-0156-449F-B83C-0EB6A8C6E7D5}"/>
          </ac:cxnSpMkLst>
        </pc:cxnChg>
        <pc:cxnChg chg="add del">
          <ac:chgData name="joseph cohen" userId="5e7185eda7f34a38" providerId="LiveId" clId="{85B5124C-0EE3-4722-B7C9-4373CF7D8207}" dt="2021-02-28T08:45:57.692" v="2215" actId="11529"/>
          <ac:cxnSpMkLst>
            <pc:docMk/>
            <pc:sldMk cId="3879365921" sldId="281"/>
            <ac:cxnSpMk id="41" creationId="{EC57973D-9463-4646-A4F6-53C1AB7E7061}"/>
          </ac:cxnSpMkLst>
        </pc:cxnChg>
        <pc:cxnChg chg="add">
          <ac:chgData name="joseph cohen" userId="5e7185eda7f34a38" providerId="LiveId" clId="{85B5124C-0EE3-4722-B7C9-4373CF7D8207}" dt="2021-02-28T08:46:06.410" v="2216" actId="11529"/>
          <ac:cxnSpMkLst>
            <pc:docMk/>
            <pc:sldMk cId="3879365921" sldId="281"/>
            <ac:cxnSpMk id="43" creationId="{5C4E261A-6845-4007-8B66-1E7B7B960A45}"/>
          </ac:cxnSpMkLst>
        </pc:cxnChg>
        <pc:cxnChg chg="add">
          <ac:chgData name="joseph cohen" userId="5e7185eda7f34a38" providerId="LiveId" clId="{85B5124C-0EE3-4722-B7C9-4373CF7D8207}" dt="2021-02-28T08:46:20.816" v="2217" actId="11529"/>
          <ac:cxnSpMkLst>
            <pc:docMk/>
            <pc:sldMk cId="3879365921" sldId="281"/>
            <ac:cxnSpMk id="45" creationId="{E6EADC72-EA14-4E4E-B779-0960927664FC}"/>
          </ac:cxnSpMkLst>
        </pc:cxnChg>
      </pc:sldChg>
      <pc:sldChg chg="addSp delSp modSp mod">
        <pc:chgData name="joseph cohen" userId="5e7185eda7f34a38" providerId="LiveId" clId="{85B5124C-0EE3-4722-B7C9-4373CF7D8207}" dt="2021-02-25T14:01:02.470" v="1811" actId="113"/>
        <pc:sldMkLst>
          <pc:docMk/>
          <pc:sldMk cId="1310800294" sldId="282"/>
        </pc:sldMkLst>
        <pc:spChg chg="mod">
          <ac:chgData name="joseph cohen" userId="5e7185eda7f34a38" providerId="LiveId" clId="{85B5124C-0EE3-4722-B7C9-4373CF7D8207}" dt="2021-02-25T12:28:50.396" v="287" actId="207"/>
          <ac:spMkLst>
            <pc:docMk/>
            <pc:sldMk cId="1310800294" sldId="282"/>
            <ac:spMk id="2" creationId="{00000000-0000-0000-0000-000000000000}"/>
          </ac:spMkLst>
        </pc:spChg>
        <pc:spChg chg="add del mod">
          <ac:chgData name="joseph cohen" userId="5e7185eda7f34a38" providerId="LiveId" clId="{85B5124C-0EE3-4722-B7C9-4373CF7D8207}" dt="2021-02-25T14:01:02.470" v="1811" actId="113"/>
          <ac:spMkLst>
            <pc:docMk/>
            <pc:sldMk cId="1310800294" sldId="282"/>
            <ac:spMk id="3" creationId="{00000000-0000-0000-0000-000000000000}"/>
          </ac:spMkLst>
        </pc:spChg>
        <pc:spChg chg="add mod">
          <ac:chgData name="joseph cohen" userId="5e7185eda7f34a38" providerId="LiveId" clId="{85B5124C-0EE3-4722-B7C9-4373CF7D8207}" dt="2021-02-25T14:00:45.560" v="1806" actId="14100"/>
          <ac:spMkLst>
            <pc:docMk/>
            <pc:sldMk cId="1310800294" sldId="282"/>
            <ac:spMk id="8" creationId="{A21B8A5E-2629-4914-878B-13882D90B660}"/>
          </ac:spMkLst>
        </pc:spChg>
        <pc:picChg chg="del mod">
          <ac:chgData name="joseph cohen" userId="5e7185eda7f34a38" providerId="LiveId" clId="{85B5124C-0EE3-4722-B7C9-4373CF7D8207}" dt="2021-02-25T12:33:49.814" v="392" actId="478"/>
          <ac:picMkLst>
            <pc:docMk/>
            <pc:sldMk cId="1310800294" sldId="282"/>
            <ac:picMk id="4" creationId="{00000000-0000-0000-0000-000000000000}"/>
          </ac:picMkLst>
        </pc:picChg>
        <pc:picChg chg="add del mod">
          <ac:chgData name="joseph cohen" userId="5e7185eda7f34a38" providerId="LiveId" clId="{85B5124C-0EE3-4722-B7C9-4373CF7D8207}" dt="2021-02-25T12:25:39.309" v="110"/>
          <ac:picMkLst>
            <pc:docMk/>
            <pc:sldMk cId="1310800294" sldId="282"/>
            <ac:picMk id="7" creationId="{9C306951-07F4-448B-BD61-A8FF7A5A9388}"/>
          </ac:picMkLst>
        </pc:picChg>
      </pc:sldChg>
      <pc:sldChg chg="addSp delSp modSp mod">
        <pc:chgData name="joseph cohen" userId="5e7185eda7f34a38" providerId="LiveId" clId="{85B5124C-0EE3-4722-B7C9-4373CF7D8207}" dt="2021-02-28T08:58:43.113" v="2428" actId="1076"/>
        <pc:sldMkLst>
          <pc:docMk/>
          <pc:sldMk cId="2714312042" sldId="286"/>
        </pc:sldMkLst>
        <pc:spChg chg="mod">
          <ac:chgData name="joseph cohen" userId="5e7185eda7f34a38" providerId="LiveId" clId="{85B5124C-0EE3-4722-B7C9-4373CF7D8207}" dt="2021-02-25T12:52:26.471" v="1230" actId="20577"/>
          <ac:spMkLst>
            <pc:docMk/>
            <pc:sldMk cId="2714312042" sldId="286"/>
            <ac:spMk id="2" creationId="{2528B39C-7CAC-E04D-9F54-50A63E1C1017}"/>
          </ac:spMkLst>
        </pc:spChg>
        <pc:spChg chg="mod">
          <ac:chgData name="joseph cohen" userId="5e7185eda7f34a38" providerId="LiveId" clId="{85B5124C-0EE3-4722-B7C9-4373CF7D8207}" dt="2021-02-28T08:58:05.180" v="2424" actId="20577"/>
          <ac:spMkLst>
            <pc:docMk/>
            <pc:sldMk cId="2714312042" sldId="286"/>
            <ac:spMk id="3" creationId="{0F2F6955-064F-2841-8285-CD3C2E9C4EC0}"/>
          </ac:spMkLst>
        </pc:spChg>
        <pc:spChg chg="add mod">
          <ac:chgData name="joseph cohen" userId="5e7185eda7f34a38" providerId="LiveId" clId="{85B5124C-0EE3-4722-B7C9-4373CF7D8207}" dt="2021-02-28T08:58:12.133" v="2426" actId="1076"/>
          <ac:spMkLst>
            <pc:docMk/>
            <pc:sldMk cId="2714312042" sldId="286"/>
            <ac:spMk id="4" creationId="{83D82E17-C6E5-4EB3-A596-8ADD81ACEECE}"/>
          </ac:spMkLst>
        </pc:spChg>
        <pc:spChg chg="add mod">
          <ac:chgData name="joseph cohen" userId="5e7185eda7f34a38" providerId="LiveId" clId="{85B5124C-0EE3-4722-B7C9-4373CF7D8207}" dt="2021-02-28T08:58:43.113" v="2428" actId="1076"/>
          <ac:spMkLst>
            <pc:docMk/>
            <pc:sldMk cId="2714312042" sldId="286"/>
            <ac:spMk id="5" creationId="{593248C6-F361-4059-B1DB-548E7F21275A}"/>
          </ac:spMkLst>
        </pc:spChg>
        <pc:picChg chg="del mod">
          <ac:chgData name="joseph cohen" userId="5e7185eda7f34a38" providerId="LiveId" clId="{85B5124C-0EE3-4722-B7C9-4373CF7D8207}" dt="2021-02-25T12:47:18.904" v="990" actId="478"/>
          <ac:picMkLst>
            <pc:docMk/>
            <pc:sldMk cId="2714312042" sldId="286"/>
            <ac:picMk id="4" creationId="{5DC0A322-6322-8244-8651-6BBB091A2116}"/>
          </ac:picMkLst>
        </pc:picChg>
      </pc:sldChg>
      <pc:sldChg chg="del">
        <pc:chgData name="joseph cohen" userId="5e7185eda7f34a38" providerId="LiveId" clId="{85B5124C-0EE3-4722-B7C9-4373CF7D8207}" dt="2021-02-25T12:31:49.643" v="358" actId="47"/>
        <pc:sldMkLst>
          <pc:docMk/>
          <pc:sldMk cId="2246685376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40EC6-CE55-4BE8-B360-9AAC97A36333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0EAB00-B93D-4957-BE11-0931244D3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27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EAB00-B93D-4957-BE11-0931244D32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497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EAB00-B93D-4957-BE11-0931244D32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580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0EAB00-B93D-4957-BE11-0931244D32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31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EAB00-B93D-4957-BE11-0931244D32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580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0EAB00-B93D-4957-BE11-0931244D32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003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0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660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31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00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13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99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962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68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05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7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67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86656-36B5-494A-AD44-B72A9CCED5C9}" type="datetimeFigureOut">
              <a:rPr lang="en-GB" smtClean="0"/>
              <a:t>01/03/2021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6961F-61AA-4082-8F22-E4D82D078F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9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flu/symptoms/symptoms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dc.gov/coronavirus/2019-ncov/symptoms-testing/symptoms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coronavirus/2019-ncov/vaccines/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032" y="2235200"/>
            <a:ext cx="11082528" cy="23876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Patient Guide to </a:t>
            </a:r>
            <a:r>
              <a:rPr lang="en-US" dirty="0" err="1"/>
              <a:t>Covid</a:t>
            </a:r>
            <a:r>
              <a:rPr lang="en-US" dirty="0"/>
              <a:t> 19 Vaccinations</a:t>
            </a:r>
            <a:br>
              <a:rPr lang="en-US" dirty="0"/>
            </a:b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A48B78A-55DE-480D-B433-C9B29285B6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5984" y="4835144"/>
            <a:ext cx="9144000" cy="1655762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North Lewisham Primary Care Network</a:t>
            </a:r>
          </a:p>
        </p:txBody>
      </p:sp>
      <p:pic>
        <p:nvPicPr>
          <p:cNvPr id="7" name="Picture 6" descr="Queens road partnership logo">
            <a:extLst>
              <a:ext uri="{FF2B5EF4-FFF2-40B4-BE49-F238E27FC236}">
                <a16:creationId xmlns:a16="http://schemas.microsoft.com/office/drawing/2014/main" id="{B4DE8654-9A80-4108-BD90-8110E2C854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012" y="367094"/>
            <a:ext cx="2599944" cy="259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856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125"/>
            <a:ext cx="10439400" cy="1325563"/>
          </a:xfrm>
        </p:spPr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BAME Community representation in trials?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918" y="1690688"/>
            <a:ext cx="6254522" cy="4802187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10000"/>
              </a:lnSpc>
              <a:buNone/>
              <a:defRPr/>
            </a:pPr>
            <a:r>
              <a:rPr lang="en-GB" sz="2800" b="1" i="0" dirty="0">
                <a:solidFill>
                  <a:srgbClr val="2B3131"/>
                </a:solidFill>
                <a:effectLst/>
                <a:latin typeface="open-sans"/>
              </a:rPr>
              <a:t>5,000 participants in the Pfizer trial  were from BAME backgrounds</a:t>
            </a:r>
            <a:endParaRPr lang="en-GB" sz="28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b="1" i="0" dirty="0">
              <a:solidFill>
                <a:srgbClr val="2B3131"/>
              </a:solidFill>
              <a:effectLst/>
              <a:latin typeface="open-sans"/>
            </a:endParaRPr>
          </a:p>
          <a:p>
            <a:pPr marL="0" indent="0">
              <a:buNone/>
            </a:pPr>
            <a:endParaRPr lang="en-GB" b="1" dirty="0">
              <a:solidFill>
                <a:srgbClr val="2B3131"/>
              </a:solidFill>
              <a:latin typeface="open-sans"/>
            </a:endParaRPr>
          </a:p>
          <a:p>
            <a:pPr marL="0" indent="0">
              <a:buNone/>
            </a:pPr>
            <a:r>
              <a:rPr lang="en-GB" b="1" i="0" dirty="0">
                <a:solidFill>
                  <a:srgbClr val="2B3131"/>
                </a:solidFill>
                <a:effectLst/>
                <a:latin typeface="open-sans"/>
              </a:rPr>
              <a:t>2,000 participants in the Oxford trial were from BAME backgrounds.</a:t>
            </a: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1B8A5E-2629-4914-878B-13882D90B660}"/>
              </a:ext>
            </a:extLst>
          </p:cNvPr>
          <p:cNvSpPr txBox="1"/>
          <p:nvPr/>
        </p:nvSpPr>
        <p:spPr>
          <a:xfrm>
            <a:off x="7168922" y="1337181"/>
            <a:ext cx="476977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WITHIN BAME PARTICIPANTS NO ADVERSE EVENTS POST VACCINE</a:t>
            </a:r>
          </a:p>
          <a:p>
            <a:r>
              <a:rPr lang="en-GB" sz="3200" b="0" i="0" dirty="0">
                <a:solidFill>
                  <a:srgbClr val="2B3131"/>
                </a:solidFill>
                <a:effectLst/>
                <a:latin typeface="open-sans"/>
              </a:rPr>
              <a:t>An estimate of over half a million BAME people have now received a Covid-19 vaccination in the UK without any serious safety concerns.</a:t>
            </a:r>
            <a:r>
              <a:rPr lang="en-GB" sz="3200" b="1" i="0" dirty="0">
                <a:solidFill>
                  <a:srgbClr val="2B3131"/>
                </a:solidFill>
                <a:effectLst/>
                <a:latin typeface="open-sans"/>
              </a:rPr>
              <a:t> Feb 2021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310800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What are the side effects? 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47777"/>
            <a:ext cx="10574866" cy="4641448"/>
          </a:xfrm>
        </p:spPr>
        <p:txBody>
          <a:bodyPr>
            <a:normAutofit/>
          </a:bodyPr>
          <a:lstStyle/>
          <a:p>
            <a:r>
              <a:rPr lang="en-US" sz="2400" dirty="0"/>
              <a:t>Common – short lived:</a:t>
            </a:r>
          </a:p>
          <a:p>
            <a:pPr lvl="1"/>
            <a:r>
              <a:rPr lang="en-US" sz="2400" dirty="0"/>
              <a:t>Injection site pain</a:t>
            </a:r>
          </a:p>
          <a:p>
            <a:pPr lvl="1"/>
            <a:r>
              <a:rPr lang="en-US" sz="2400" dirty="0"/>
              <a:t>Headache</a:t>
            </a:r>
          </a:p>
          <a:p>
            <a:pPr lvl="1"/>
            <a:r>
              <a:rPr lang="en-US" sz="2400" dirty="0"/>
              <a:t>(Similar to flu vaccine)</a:t>
            </a:r>
          </a:p>
          <a:p>
            <a:pPr lvl="1"/>
            <a:r>
              <a:rPr lang="en-US" sz="2400" dirty="0"/>
              <a:t>Fatigue</a:t>
            </a:r>
          </a:p>
          <a:p>
            <a:pPr lvl="1"/>
            <a:r>
              <a:rPr lang="en-US" sz="2400" dirty="0"/>
              <a:t>Fever</a:t>
            </a:r>
          </a:p>
          <a:p>
            <a:pPr marL="457200" lvl="1" indent="0">
              <a:buNone/>
            </a:pP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Very rare: allergic-type reactions in individuals prone to serious allergic reactions.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474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B39C-7CAC-E04D-9F54-50A63E1C1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Is Covid 19 serious? Is it like the Flu?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F6955-064F-2841-8285-CD3C2E9C4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131" y="1554480"/>
            <a:ext cx="10916653" cy="4938395"/>
          </a:xfrm>
        </p:spPr>
        <p:txBody>
          <a:bodyPr>
            <a:normAutofit/>
          </a:bodyPr>
          <a:lstStyle/>
          <a:p>
            <a:r>
              <a:rPr lang="en-GB" sz="1700" dirty="0"/>
              <a:t>More likely to kill you than the Flu and is passed more easily </a:t>
            </a:r>
          </a:p>
          <a:p>
            <a:r>
              <a:rPr lang="en-GB" sz="1700" dirty="0"/>
              <a:t>In excess of 100 thousand deaths compared to around 17 thousand deaths from the Flu each year according to Public Health England.</a:t>
            </a:r>
          </a:p>
          <a:p>
            <a:pPr marL="0" indent="0">
              <a:buNone/>
            </a:pPr>
            <a:endParaRPr lang="en-GB" sz="1700" dirty="0"/>
          </a:p>
          <a:p>
            <a:pPr marL="0" indent="0" algn="l">
              <a:buNone/>
            </a:pPr>
            <a:r>
              <a:rPr lang="en-GB" sz="1700" b="0" i="0" dirty="0">
                <a:solidFill>
                  <a:srgbClr val="000000"/>
                </a:solidFill>
                <a:effectLst/>
                <a:latin typeface="Open Sans"/>
              </a:rPr>
              <a:t>Differences:</a:t>
            </a:r>
          </a:p>
          <a:p>
            <a:pPr marL="0" indent="0" algn="l">
              <a:buNone/>
            </a:pPr>
            <a:r>
              <a:rPr lang="en-GB" sz="1700" b="1" i="0" dirty="0">
                <a:solidFill>
                  <a:srgbClr val="000000"/>
                </a:solidFill>
                <a:effectLst/>
                <a:latin typeface="Open Sans"/>
              </a:rPr>
              <a:t>Flu</a:t>
            </a:r>
            <a:endParaRPr lang="en-GB" sz="17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algn="l"/>
            <a:r>
              <a:rPr lang="en-GB" sz="1700" b="0" i="0" dirty="0">
                <a:solidFill>
                  <a:srgbClr val="000000"/>
                </a:solidFill>
                <a:effectLst/>
                <a:latin typeface="Open Sans"/>
              </a:rPr>
              <a:t>Flu viruses can cause mild to severe illness, including common signs and symptoms listed above.</a:t>
            </a:r>
          </a:p>
          <a:p>
            <a:pPr algn="l"/>
            <a:r>
              <a:rPr lang="en-GB" sz="1700" b="0" i="0" u="sng" dirty="0">
                <a:solidFill>
                  <a:srgbClr val="075290"/>
                </a:solidFill>
                <a:effectLst/>
                <a:latin typeface="Open Sans"/>
                <a:hlinkClick r:id="rId3"/>
              </a:rPr>
              <a:t>Flu Symptoms</a:t>
            </a:r>
            <a:r>
              <a:rPr lang="en-GB" sz="1700" b="0" i="0" u="sng" dirty="0">
                <a:solidFill>
                  <a:srgbClr val="075290"/>
                </a:solidFill>
                <a:effectLst/>
                <a:latin typeface="Open Sans"/>
              </a:rPr>
              <a:t> </a:t>
            </a:r>
          </a:p>
          <a:p>
            <a:pPr algn="l"/>
            <a:endParaRPr lang="en-GB" sz="17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marL="0" indent="0" algn="l">
              <a:buNone/>
            </a:pPr>
            <a:r>
              <a:rPr lang="en-GB" sz="1700" b="1" i="0" dirty="0">
                <a:solidFill>
                  <a:srgbClr val="000000"/>
                </a:solidFill>
                <a:effectLst/>
                <a:latin typeface="Open Sans"/>
              </a:rPr>
              <a:t>COVID-19</a:t>
            </a:r>
            <a:endParaRPr lang="en-GB" sz="1700" b="0" i="0" dirty="0">
              <a:solidFill>
                <a:srgbClr val="000000"/>
              </a:solidFill>
              <a:effectLst/>
              <a:latin typeface="Open Sans"/>
            </a:endParaRPr>
          </a:p>
          <a:p>
            <a:pPr algn="l"/>
            <a:r>
              <a:rPr lang="en-GB" sz="1700" b="0" i="0" dirty="0">
                <a:solidFill>
                  <a:srgbClr val="000000"/>
                </a:solidFill>
                <a:effectLst/>
                <a:latin typeface="Open Sans"/>
              </a:rPr>
              <a:t>COVID-19 seems to cause more serious illnesses in some people. Other signs and symptoms of COVID-19, different from flu, may include change in or loss of taste or smell.</a:t>
            </a:r>
          </a:p>
          <a:p>
            <a:pPr algn="l"/>
            <a:r>
              <a:rPr lang="en-GB" sz="1600" b="0" i="0" u="none" strike="noStrike" dirty="0">
                <a:solidFill>
                  <a:srgbClr val="075290"/>
                </a:solidFill>
                <a:effectLst/>
                <a:latin typeface="Open Sans"/>
                <a:hlinkClick r:id="rId4"/>
              </a:rPr>
              <a:t>COVID-19 Symptoms</a:t>
            </a:r>
            <a:endParaRPr lang="en-GB" sz="16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D82E17-C6E5-4EB3-A596-8ADD81ACEECE}"/>
              </a:ext>
            </a:extLst>
          </p:cNvPr>
          <p:cNvSpPr txBox="1"/>
          <p:nvPr/>
        </p:nvSpPr>
        <p:spPr>
          <a:xfrm>
            <a:off x="2194560" y="3907115"/>
            <a:ext cx="442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Press Ctrl and Click to go to link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3248C6-F361-4059-B1DB-548E7F21275A}"/>
              </a:ext>
            </a:extLst>
          </p:cNvPr>
          <p:cNvSpPr txBox="1"/>
          <p:nvPr/>
        </p:nvSpPr>
        <p:spPr>
          <a:xfrm>
            <a:off x="2694432" y="5595707"/>
            <a:ext cx="4425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Press Ctrl and Click to go to link</a:t>
            </a:r>
          </a:p>
        </p:txBody>
      </p:sp>
    </p:spTree>
    <p:extLst>
      <p:ext uri="{BB962C8B-B14F-4D97-AF65-F5344CB8AC3E}">
        <p14:creationId xmlns:p14="http://schemas.microsoft.com/office/powerpoint/2010/main" val="271431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What are vaccines?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372" y="1822123"/>
            <a:ext cx="10541651" cy="4606101"/>
          </a:xfrm>
        </p:spPr>
        <p:txBody>
          <a:bodyPr>
            <a:normAutofit/>
          </a:bodyPr>
          <a:lstStyle/>
          <a:p>
            <a:r>
              <a:rPr lang="en-US" sz="2400" dirty="0"/>
              <a:t>Vaccines teach your body to response to fight off infections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There are three </a:t>
            </a:r>
            <a:r>
              <a:rPr lang="en-US" sz="2400" dirty="0" err="1"/>
              <a:t>Covid</a:t>
            </a:r>
            <a:r>
              <a:rPr lang="en-US" sz="2400" dirty="0"/>
              <a:t> 19 vaccines: </a:t>
            </a:r>
          </a:p>
          <a:p>
            <a:endParaRPr lang="en-US" sz="2400" dirty="0"/>
          </a:p>
          <a:p>
            <a:pPr lvl="1"/>
            <a:r>
              <a:rPr lang="en-US" dirty="0"/>
              <a:t>Pfizer-</a:t>
            </a:r>
            <a:r>
              <a:rPr lang="en-US" dirty="0" err="1"/>
              <a:t>BioNTech</a:t>
            </a:r>
            <a:r>
              <a:rPr lang="en-US" dirty="0"/>
              <a:t>, </a:t>
            </a:r>
            <a:r>
              <a:rPr lang="en-US" dirty="0" err="1"/>
              <a:t>Astrazeneca</a:t>
            </a:r>
            <a:r>
              <a:rPr lang="en-US" dirty="0"/>
              <a:t>/Oxford, </a:t>
            </a:r>
            <a:r>
              <a:rPr lang="en-US" dirty="0" err="1"/>
              <a:t>Moderna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They do not contain live virus 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Vaccines help our bodies create antibodies to fight off the virus</a:t>
            </a:r>
            <a:endParaRPr lang="en-US" sz="2800" dirty="0"/>
          </a:p>
          <a:p>
            <a:pPr lvl="1"/>
            <a:endParaRPr lang="en-US" dirty="0"/>
          </a:p>
          <a:p>
            <a:pPr marL="457200" lvl="1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4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0589"/>
            <a:ext cx="8596668" cy="1320800"/>
          </a:xfrm>
        </p:spPr>
        <p:txBody>
          <a:bodyPr/>
          <a:lstStyle/>
          <a:p>
            <a:pPr algn="ctr"/>
            <a:r>
              <a:rPr lang="en-US">
                <a:solidFill>
                  <a:schemeClr val="accent1"/>
                </a:solidFill>
              </a:rPr>
              <a:t>           Is </a:t>
            </a:r>
            <a:r>
              <a:rPr lang="en-US" dirty="0">
                <a:solidFill>
                  <a:schemeClr val="accent1"/>
                </a:solidFill>
              </a:rPr>
              <a:t>it safe? 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1389"/>
            <a:ext cx="10365805" cy="4224759"/>
          </a:xfrm>
        </p:spPr>
        <p:txBody>
          <a:bodyPr>
            <a:noAutofit/>
          </a:bodyPr>
          <a:lstStyle/>
          <a:p>
            <a:r>
              <a:rPr lang="en-US" b="1" dirty="0"/>
              <a:t>No shortcut has been taken and the UK MHRA (UK Medicines Health Regulatory Authority) regulatory steps have been adhered to and obeyed- see next slide.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r>
              <a:rPr lang="en-GB" dirty="0">
                <a:cs typeface="Arial" panose="020B0604020202020204" pitchFamily="34" charset="0"/>
              </a:rPr>
              <a:t>15 million COVID-19 vaccines given in this Country thus far at the time of writing this document.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5678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E0068-341E-AA4B-BE12-7278B7BFA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6575"/>
            <a:ext cx="10515600" cy="828738"/>
          </a:xfrm>
        </p:spPr>
        <p:txBody>
          <a:bodyPr/>
          <a:lstStyle/>
          <a:p>
            <a:pPr algn="ctr"/>
            <a:r>
              <a:rPr lang="en-GB" dirty="0">
                <a:solidFill>
                  <a:schemeClr val="accent1"/>
                </a:solidFill>
              </a:rPr>
              <a:t>How did they develop it so quickly?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D4AA047-D85D-F541-AA29-FEFA767EB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6616" y="6159546"/>
            <a:ext cx="9577136" cy="2388475"/>
          </a:xfrm>
        </p:spPr>
        <p:txBody>
          <a:bodyPr>
            <a:normAutofit/>
          </a:bodyPr>
          <a:lstStyle/>
          <a:p>
            <a:r>
              <a:rPr lang="en-US" sz="1800" dirty="0"/>
              <a:t>. </a:t>
            </a:r>
          </a:p>
        </p:txBody>
      </p:sp>
      <p:sp>
        <p:nvSpPr>
          <p:cNvPr id="3" name="Rectangle 2" descr="Box">
            <a:extLst>
              <a:ext uri="{FF2B5EF4-FFF2-40B4-BE49-F238E27FC236}">
                <a16:creationId xmlns:a16="http://schemas.microsoft.com/office/drawing/2014/main" id="{503CFB36-8871-4884-8821-A01DB2E2609D}"/>
              </a:ext>
            </a:extLst>
          </p:cNvPr>
          <p:cNvSpPr/>
          <p:nvPr/>
        </p:nvSpPr>
        <p:spPr>
          <a:xfrm>
            <a:off x="640080" y="2596896"/>
            <a:ext cx="1463040" cy="2388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 descr="Box">
            <a:extLst>
              <a:ext uri="{FF2B5EF4-FFF2-40B4-BE49-F238E27FC236}">
                <a16:creationId xmlns:a16="http://schemas.microsoft.com/office/drawing/2014/main" id="{08BB2144-1469-4D24-8AD1-5E2A3CFEC5A0}"/>
              </a:ext>
            </a:extLst>
          </p:cNvPr>
          <p:cNvSpPr/>
          <p:nvPr/>
        </p:nvSpPr>
        <p:spPr>
          <a:xfrm>
            <a:off x="2359152" y="2596896"/>
            <a:ext cx="1609344" cy="2388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 descr="Line">
            <a:extLst>
              <a:ext uri="{FF2B5EF4-FFF2-40B4-BE49-F238E27FC236}">
                <a16:creationId xmlns:a16="http://schemas.microsoft.com/office/drawing/2014/main" id="{0B007628-A1FA-4A85-81A1-8B8D32DA3E3B}"/>
              </a:ext>
            </a:extLst>
          </p:cNvPr>
          <p:cNvCxnSpPr/>
          <p:nvPr/>
        </p:nvCxnSpPr>
        <p:spPr>
          <a:xfrm>
            <a:off x="3968496" y="1920240"/>
            <a:ext cx="4608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 descr="Line">
            <a:extLst>
              <a:ext uri="{FF2B5EF4-FFF2-40B4-BE49-F238E27FC236}">
                <a16:creationId xmlns:a16="http://schemas.microsoft.com/office/drawing/2014/main" id="{9B21C1FF-1D26-41A1-8FED-103A9CDBBB00}"/>
              </a:ext>
            </a:extLst>
          </p:cNvPr>
          <p:cNvCxnSpPr/>
          <p:nvPr/>
        </p:nvCxnSpPr>
        <p:spPr>
          <a:xfrm>
            <a:off x="3968496" y="5596128"/>
            <a:ext cx="4608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 descr="Line">
            <a:extLst>
              <a:ext uri="{FF2B5EF4-FFF2-40B4-BE49-F238E27FC236}">
                <a16:creationId xmlns:a16="http://schemas.microsoft.com/office/drawing/2014/main" id="{F7194080-09AA-48A7-9E80-93B4577118D4}"/>
              </a:ext>
            </a:extLst>
          </p:cNvPr>
          <p:cNvCxnSpPr/>
          <p:nvPr/>
        </p:nvCxnSpPr>
        <p:spPr>
          <a:xfrm>
            <a:off x="3968496" y="1920240"/>
            <a:ext cx="0" cy="201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 descr="Line">
            <a:extLst>
              <a:ext uri="{FF2B5EF4-FFF2-40B4-BE49-F238E27FC236}">
                <a16:creationId xmlns:a16="http://schemas.microsoft.com/office/drawing/2014/main" id="{36CE965A-28E4-4D90-B8C1-FC8B8345F9BC}"/>
              </a:ext>
            </a:extLst>
          </p:cNvPr>
          <p:cNvCxnSpPr/>
          <p:nvPr/>
        </p:nvCxnSpPr>
        <p:spPr>
          <a:xfrm>
            <a:off x="8577072" y="1920239"/>
            <a:ext cx="0" cy="229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 descr="Line">
            <a:extLst>
              <a:ext uri="{FF2B5EF4-FFF2-40B4-BE49-F238E27FC236}">
                <a16:creationId xmlns:a16="http://schemas.microsoft.com/office/drawing/2014/main" id="{2C7A8C09-CA0F-4BEC-8ACF-95A1CD98456F}"/>
              </a:ext>
            </a:extLst>
          </p:cNvPr>
          <p:cNvCxnSpPr/>
          <p:nvPr/>
        </p:nvCxnSpPr>
        <p:spPr>
          <a:xfrm flipV="1">
            <a:off x="3968496" y="5431536"/>
            <a:ext cx="0" cy="164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 descr="Line">
            <a:extLst>
              <a:ext uri="{FF2B5EF4-FFF2-40B4-BE49-F238E27FC236}">
                <a16:creationId xmlns:a16="http://schemas.microsoft.com/office/drawing/2014/main" id="{EDEB82BA-EA60-4256-B04A-0706A6C21DC0}"/>
              </a:ext>
            </a:extLst>
          </p:cNvPr>
          <p:cNvCxnSpPr/>
          <p:nvPr/>
        </p:nvCxnSpPr>
        <p:spPr>
          <a:xfrm flipV="1">
            <a:off x="8577072" y="5431536"/>
            <a:ext cx="0" cy="164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 descr="Box">
            <a:extLst>
              <a:ext uri="{FF2B5EF4-FFF2-40B4-BE49-F238E27FC236}">
                <a16:creationId xmlns:a16="http://schemas.microsoft.com/office/drawing/2014/main" id="{A676635F-C48F-4778-BCDA-2424FC42CE65}"/>
              </a:ext>
            </a:extLst>
          </p:cNvPr>
          <p:cNvSpPr/>
          <p:nvPr/>
        </p:nvSpPr>
        <p:spPr>
          <a:xfrm>
            <a:off x="8942832" y="2596896"/>
            <a:ext cx="1737360" cy="23884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932A99D-0609-4209-9103-BEBEAA7934EB}"/>
              </a:ext>
            </a:extLst>
          </p:cNvPr>
          <p:cNvSpPr txBox="1"/>
          <p:nvPr/>
        </p:nvSpPr>
        <p:spPr>
          <a:xfrm>
            <a:off x="3236976" y="870364"/>
            <a:ext cx="6729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schemeClr val="accent1"/>
                </a:solidFill>
              </a:rPr>
              <a:t>ACCELERATED VACCINE DEVELOPMENT TIMELINE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0F2FE88-154B-4A30-8CAD-180A42AC4469}"/>
              </a:ext>
            </a:extLst>
          </p:cNvPr>
          <p:cNvSpPr txBox="1"/>
          <p:nvPr/>
        </p:nvSpPr>
        <p:spPr>
          <a:xfrm>
            <a:off x="5218176" y="1447019"/>
            <a:ext cx="3438144" cy="369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Clinical Trials (Months)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79FE2C-49BC-4BCB-BA55-A384F762798F}"/>
              </a:ext>
            </a:extLst>
          </p:cNvPr>
          <p:cNvSpPr txBox="1"/>
          <p:nvPr/>
        </p:nvSpPr>
        <p:spPr>
          <a:xfrm>
            <a:off x="640080" y="2793693"/>
            <a:ext cx="14630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Design</a:t>
            </a:r>
          </a:p>
          <a:p>
            <a:r>
              <a:rPr lang="en-GB" dirty="0">
                <a:solidFill>
                  <a:schemeClr val="bg1"/>
                </a:solidFill>
              </a:rPr>
              <a:t>Development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Pre clinical Studies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(Months)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F258170-38C4-481D-A196-37895E7E9F91}"/>
              </a:ext>
            </a:extLst>
          </p:cNvPr>
          <p:cNvSpPr txBox="1"/>
          <p:nvPr/>
        </p:nvSpPr>
        <p:spPr>
          <a:xfrm>
            <a:off x="2505456" y="3417408"/>
            <a:ext cx="1463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Clinical Trials </a:t>
            </a:r>
          </a:p>
          <a:p>
            <a:r>
              <a:rPr lang="en-GB" dirty="0">
                <a:solidFill>
                  <a:schemeClr val="bg1"/>
                </a:solidFill>
              </a:rPr>
              <a:t>Authorised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6777019-2A7B-49E9-A650-4E7E2341C06A}"/>
              </a:ext>
            </a:extLst>
          </p:cNvPr>
          <p:cNvSpPr txBox="1"/>
          <p:nvPr/>
        </p:nvSpPr>
        <p:spPr>
          <a:xfrm>
            <a:off x="4101850" y="5693170"/>
            <a:ext cx="4646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Phases overlapped to speed up development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033F490-27C9-4E44-84DC-8D3EEE4FBAD2}"/>
              </a:ext>
            </a:extLst>
          </p:cNvPr>
          <p:cNvSpPr txBox="1"/>
          <p:nvPr/>
        </p:nvSpPr>
        <p:spPr>
          <a:xfrm>
            <a:off x="8964168" y="3278908"/>
            <a:ext cx="1737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Data from all phases reviewed on rolling basis</a:t>
            </a:r>
          </a:p>
        </p:txBody>
      </p:sp>
      <p:sp>
        <p:nvSpPr>
          <p:cNvPr id="28" name="Arrow: Right 27" descr="Arrow pointing right">
            <a:extLst>
              <a:ext uri="{FF2B5EF4-FFF2-40B4-BE49-F238E27FC236}">
                <a16:creationId xmlns:a16="http://schemas.microsoft.com/office/drawing/2014/main" id="{7CC49CA0-79A6-462B-907A-9999C3ABAF08}"/>
              </a:ext>
            </a:extLst>
          </p:cNvPr>
          <p:cNvSpPr/>
          <p:nvPr/>
        </p:nvSpPr>
        <p:spPr>
          <a:xfrm>
            <a:off x="640080" y="5858996"/>
            <a:ext cx="10204702" cy="923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F38AA4-5741-471A-AC62-A54E76EEC156}"/>
              </a:ext>
            </a:extLst>
          </p:cNvPr>
          <p:cNvSpPr txBox="1"/>
          <p:nvPr/>
        </p:nvSpPr>
        <p:spPr>
          <a:xfrm>
            <a:off x="4335941" y="6152475"/>
            <a:ext cx="4754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schemeClr val="bg1"/>
                </a:solidFill>
              </a:rPr>
              <a:t>10  MONTHS MINIMUM</a:t>
            </a:r>
          </a:p>
        </p:txBody>
      </p:sp>
      <p:sp>
        <p:nvSpPr>
          <p:cNvPr id="30" name="Rectangle: Rounded Corners 29" descr="Box">
            <a:extLst>
              <a:ext uri="{FF2B5EF4-FFF2-40B4-BE49-F238E27FC236}">
                <a16:creationId xmlns:a16="http://schemas.microsoft.com/office/drawing/2014/main" id="{F4734125-2FB1-46EC-B576-C124287F1E81}"/>
              </a:ext>
            </a:extLst>
          </p:cNvPr>
          <p:cNvSpPr/>
          <p:nvPr/>
        </p:nvSpPr>
        <p:spPr>
          <a:xfrm>
            <a:off x="4101850" y="2149793"/>
            <a:ext cx="1609343" cy="74666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: Rounded Corners 30" descr="Box">
            <a:extLst>
              <a:ext uri="{FF2B5EF4-FFF2-40B4-BE49-F238E27FC236}">
                <a16:creationId xmlns:a16="http://schemas.microsoft.com/office/drawing/2014/main" id="{BDD40E20-A3D9-4E25-BD20-EB3C017253F2}"/>
              </a:ext>
            </a:extLst>
          </p:cNvPr>
          <p:cNvSpPr/>
          <p:nvPr/>
        </p:nvSpPr>
        <p:spPr>
          <a:xfrm>
            <a:off x="4937759" y="3000367"/>
            <a:ext cx="1609343" cy="72639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: Rounded Corners 31" descr="Box">
            <a:extLst>
              <a:ext uri="{FF2B5EF4-FFF2-40B4-BE49-F238E27FC236}">
                <a16:creationId xmlns:a16="http://schemas.microsoft.com/office/drawing/2014/main" id="{85903020-FA30-421D-8D42-DD4D320B0560}"/>
              </a:ext>
            </a:extLst>
          </p:cNvPr>
          <p:cNvSpPr/>
          <p:nvPr/>
        </p:nvSpPr>
        <p:spPr>
          <a:xfrm>
            <a:off x="5856729" y="3852244"/>
            <a:ext cx="1609343" cy="69998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: Rounded Corners 32" descr="Box">
            <a:extLst>
              <a:ext uri="{FF2B5EF4-FFF2-40B4-BE49-F238E27FC236}">
                <a16:creationId xmlns:a16="http://schemas.microsoft.com/office/drawing/2014/main" id="{04E7B306-F4B1-4880-A1B4-FF388BD1F980}"/>
              </a:ext>
            </a:extLst>
          </p:cNvPr>
          <p:cNvSpPr/>
          <p:nvPr/>
        </p:nvSpPr>
        <p:spPr>
          <a:xfrm>
            <a:off x="6835520" y="4669019"/>
            <a:ext cx="1737357" cy="73076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Arrow Connector 34" descr="Line">
            <a:extLst>
              <a:ext uri="{FF2B5EF4-FFF2-40B4-BE49-F238E27FC236}">
                <a16:creationId xmlns:a16="http://schemas.microsoft.com/office/drawing/2014/main" id="{28260F1B-43AA-44FF-ABBC-64071F51B2C7}"/>
              </a:ext>
            </a:extLst>
          </p:cNvPr>
          <p:cNvCxnSpPr/>
          <p:nvPr/>
        </p:nvCxnSpPr>
        <p:spPr>
          <a:xfrm>
            <a:off x="5856729" y="2793693"/>
            <a:ext cx="28917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 descr="Line">
            <a:extLst>
              <a:ext uri="{FF2B5EF4-FFF2-40B4-BE49-F238E27FC236}">
                <a16:creationId xmlns:a16="http://schemas.microsoft.com/office/drawing/2014/main" id="{5C4E261A-6845-4007-8B66-1E7B7B960A45}"/>
              </a:ext>
            </a:extLst>
          </p:cNvPr>
          <p:cNvCxnSpPr/>
          <p:nvPr/>
        </p:nvCxnSpPr>
        <p:spPr>
          <a:xfrm>
            <a:off x="6835520" y="3584448"/>
            <a:ext cx="191299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 descr="Line">
            <a:extLst>
              <a:ext uri="{FF2B5EF4-FFF2-40B4-BE49-F238E27FC236}">
                <a16:creationId xmlns:a16="http://schemas.microsoft.com/office/drawing/2014/main" id="{E6EADC72-EA14-4E4E-B779-0960927664FC}"/>
              </a:ext>
            </a:extLst>
          </p:cNvPr>
          <p:cNvCxnSpPr/>
          <p:nvPr/>
        </p:nvCxnSpPr>
        <p:spPr>
          <a:xfrm>
            <a:off x="7626096" y="4375203"/>
            <a:ext cx="11224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BB97A8AD-1F04-432E-BB8B-D2FC7D836526}"/>
              </a:ext>
            </a:extLst>
          </p:cNvPr>
          <p:cNvSpPr txBox="1"/>
          <p:nvPr/>
        </p:nvSpPr>
        <p:spPr>
          <a:xfrm>
            <a:off x="4148327" y="2273674"/>
            <a:ext cx="146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PHASE 1 </a:t>
            </a:r>
          </a:p>
          <a:p>
            <a:r>
              <a:rPr lang="en-GB" sz="1400" dirty="0">
                <a:solidFill>
                  <a:schemeClr val="bg1"/>
                </a:solidFill>
              </a:rPr>
              <a:t>Small Group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40ECE2A-D5D7-42CC-9994-70DA6CB03C50}"/>
              </a:ext>
            </a:extLst>
          </p:cNvPr>
          <p:cNvSpPr txBox="1"/>
          <p:nvPr/>
        </p:nvSpPr>
        <p:spPr>
          <a:xfrm>
            <a:off x="4953001" y="3134280"/>
            <a:ext cx="16093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PHASE 2 </a:t>
            </a:r>
          </a:p>
          <a:p>
            <a:r>
              <a:rPr lang="en-GB" sz="1400" dirty="0">
                <a:solidFill>
                  <a:schemeClr val="bg1"/>
                </a:solidFill>
              </a:rPr>
              <a:t>Immune Response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8A4518D-31E3-4020-A80E-0F5A5C3FF7A2}"/>
              </a:ext>
            </a:extLst>
          </p:cNvPr>
          <p:cNvSpPr txBox="1"/>
          <p:nvPr/>
        </p:nvSpPr>
        <p:spPr>
          <a:xfrm>
            <a:off x="5914639" y="3944830"/>
            <a:ext cx="1575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PHASE 3</a:t>
            </a:r>
          </a:p>
          <a:p>
            <a:r>
              <a:rPr lang="en-GB" sz="1400" dirty="0">
                <a:solidFill>
                  <a:schemeClr val="bg1"/>
                </a:solidFill>
              </a:rPr>
              <a:t>Mass Testing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B97E6AF-9767-41BC-B70A-087B4DFCD558}"/>
              </a:ext>
            </a:extLst>
          </p:cNvPr>
          <p:cNvSpPr txBox="1"/>
          <p:nvPr/>
        </p:nvSpPr>
        <p:spPr>
          <a:xfrm>
            <a:off x="6814943" y="4763914"/>
            <a:ext cx="1933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</a:rPr>
              <a:t>PHASE 4 </a:t>
            </a:r>
          </a:p>
          <a:p>
            <a:r>
              <a:rPr lang="en-GB" sz="1400" dirty="0">
                <a:solidFill>
                  <a:schemeClr val="bg1"/>
                </a:solidFill>
              </a:rPr>
              <a:t>Large Scale Production</a:t>
            </a:r>
          </a:p>
        </p:txBody>
      </p:sp>
    </p:spTree>
    <p:extLst>
      <p:ext uri="{BB962C8B-B14F-4D97-AF65-F5344CB8AC3E}">
        <p14:creationId xmlns:p14="http://schemas.microsoft.com/office/powerpoint/2010/main" val="3879365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277" y="83771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Priority order for receiving the vaccine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B8B608-BDF7-4B3E-A077-105086F4B866}"/>
              </a:ext>
            </a:extLst>
          </p:cNvPr>
          <p:cNvSpPr txBox="1"/>
          <p:nvPr/>
        </p:nvSpPr>
        <p:spPr>
          <a:xfrm>
            <a:off x="1682496" y="1153302"/>
            <a:ext cx="83393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en-GB" sz="2400" b="1" i="0" dirty="0">
                <a:solidFill>
                  <a:srgbClr val="141414"/>
                </a:solidFill>
                <a:effectLst/>
                <a:latin typeface="Open Sans Condensed"/>
              </a:rPr>
              <a:t>Vaccine priority groups in phase 1</a:t>
            </a:r>
          </a:p>
          <a:p>
            <a:pPr algn="l" fontAlgn="base"/>
            <a:endParaRPr lang="en-GB" sz="2400" b="1" i="0" dirty="0">
              <a:solidFill>
                <a:srgbClr val="141414"/>
              </a:solidFill>
              <a:effectLst/>
              <a:latin typeface="Open Sans Condensed"/>
            </a:endParaRPr>
          </a:p>
          <a:p>
            <a:pPr algn="l" fontAlgn="base">
              <a:buFont typeface="+mj-lt"/>
              <a:buAutoNum type="arabicPeriod"/>
            </a:pPr>
            <a:r>
              <a:rPr lang="en-GB" sz="2400" b="0" i="0" dirty="0">
                <a:solidFill>
                  <a:srgbClr val="141414"/>
                </a:solidFill>
                <a:effectLst/>
                <a:latin typeface="Open Sans"/>
              </a:rPr>
              <a:t>Residents in a care home for older adults and their carers</a:t>
            </a:r>
          </a:p>
          <a:p>
            <a:pPr algn="l" fontAlgn="base">
              <a:buFont typeface="+mj-lt"/>
              <a:buAutoNum type="arabicPeriod"/>
            </a:pPr>
            <a:r>
              <a:rPr lang="en-GB" sz="2400" b="0" i="0" dirty="0">
                <a:solidFill>
                  <a:srgbClr val="141414"/>
                </a:solidFill>
                <a:effectLst/>
                <a:latin typeface="Open Sans"/>
              </a:rPr>
              <a:t>All those 80 years of age and over and frontline health and social care workers</a:t>
            </a:r>
          </a:p>
          <a:p>
            <a:pPr algn="l" fontAlgn="base">
              <a:buFont typeface="+mj-lt"/>
              <a:buAutoNum type="arabicPeriod"/>
            </a:pPr>
            <a:r>
              <a:rPr lang="en-GB" sz="2400" b="0" i="0" dirty="0">
                <a:solidFill>
                  <a:srgbClr val="141414"/>
                </a:solidFill>
                <a:effectLst/>
                <a:latin typeface="Open Sans"/>
              </a:rPr>
              <a:t>All those 75 years of age and over</a:t>
            </a:r>
          </a:p>
          <a:p>
            <a:pPr algn="l" fontAlgn="base">
              <a:buFont typeface="+mj-lt"/>
              <a:buAutoNum type="arabicPeriod"/>
            </a:pPr>
            <a:r>
              <a:rPr lang="en-GB" sz="2400" b="0" i="0" dirty="0">
                <a:solidFill>
                  <a:srgbClr val="141414"/>
                </a:solidFill>
                <a:effectLst/>
                <a:latin typeface="Open Sans"/>
              </a:rPr>
              <a:t>All those 70 years of age and over and clinically extremely vulnerable individuals</a:t>
            </a:r>
          </a:p>
          <a:p>
            <a:pPr algn="l" fontAlgn="base">
              <a:buFont typeface="+mj-lt"/>
              <a:buAutoNum type="arabicPeriod"/>
            </a:pPr>
            <a:r>
              <a:rPr lang="en-GB" sz="2400" b="0" i="0" dirty="0">
                <a:solidFill>
                  <a:srgbClr val="141414"/>
                </a:solidFill>
                <a:effectLst/>
                <a:latin typeface="Open Sans"/>
              </a:rPr>
              <a:t>All those 65 years of age and over</a:t>
            </a:r>
          </a:p>
          <a:p>
            <a:pPr algn="l" fontAlgn="base">
              <a:buFont typeface="+mj-lt"/>
              <a:buAutoNum type="arabicPeriod"/>
            </a:pPr>
            <a:r>
              <a:rPr lang="en-GB" sz="2400" b="0" i="0" dirty="0">
                <a:solidFill>
                  <a:srgbClr val="141414"/>
                </a:solidFill>
                <a:effectLst/>
                <a:latin typeface="Open Sans"/>
              </a:rPr>
              <a:t>All individuals aged 16 years to 64 years with underlying health conditions which put them at higher risk of serious disease and mortality</a:t>
            </a:r>
          </a:p>
          <a:p>
            <a:pPr algn="l" fontAlgn="base">
              <a:buFont typeface="+mj-lt"/>
              <a:buAutoNum type="arabicPeriod"/>
            </a:pPr>
            <a:r>
              <a:rPr lang="en-GB" sz="2400" b="0" i="0" dirty="0">
                <a:solidFill>
                  <a:srgbClr val="141414"/>
                </a:solidFill>
                <a:effectLst/>
                <a:latin typeface="Open Sans"/>
              </a:rPr>
              <a:t>All those 60 years of age and over</a:t>
            </a:r>
          </a:p>
          <a:p>
            <a:pPr algn="l" fontAlgn="base">
              <a:buFont typeface="+mj-lt"/>
              <a:buAutoNum type="arabicPeriod"/>
            </a:pPr>
            <a:r>
              <a:rPr lang="en-GB" sz="2400" b="0" i="0" dirty="0">
                <a:solidFill>
                  <a:srgbClr val="141414"/>
                </a:solidFill>
                <a:effectLst/>
                <a:latin typeface="Open Sans"/>
              </a:rPr>
              <a:t>All those 55 years of age and over</a:t>
            </a:r>
          </a:p>
          <a:p>
            <a:pPr algn="l" fontAlgn="base">
              <a:buFont typeface="+mj-lt"/>
              <a:buAutoNum type="arabicPeriod"/>
            </a:pPr>
            <a:r>
              <a:rPr lang="en-GB" sz="2400" b="0" i="0" dirty="0">
                <a:solidFill>
                  <a:srgbClr val="141414"/>
                </a:solidFill>
                <a:effectLst/>
                <a:latin typeface="Open Sans"/>
              </a:rPr>
              <a:t>All those 50 years of age and over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430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4124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Please press Cntrl and click here for </a:t>
            </a:r>
            <a:r>
              <a:rPr lang="en-GB" dirty="0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Frequently Asked Questions about COVID-19 Vaccination | CDC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17314"/>
            <a:ext cx="10858500" cy="49659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/>
              <a:t>The above link contains some answers to frequently asked question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/>
              <a:t>If you have further questions please make an appointment with us</a:t>
            </a:r>
          </a:p>
          <a:p>
            <a:pPr marL="0" indent="0" fontAlgn="base">
              <a:buNone/>
            </a:pPr>
            <a:endParaRPr lang="en-US" sz="16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11937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690</TotalTime>
  <Words>546</Words>
  <Application>Microsoft Office PowerPoint</Application>
  <PresentationFormat>Widescreen</PresentationFormat>
  <Paragraphs>95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Open Sans</vt:lpstr>
      <vt:lpstr>Open Sans Condensed</vt:lpstr>
      <vt:lpstr>open-sans</vt:lpstr>
      <vt:lpstr>Office Theme</vt:lpstr>
      <vt:lpstr>  Patient Guide to Covid 19 Vaccinations </vt:lpstr>
      <vt:lpstr>BAME Community representation in trials?</vt:lpstr>
      <vt:lpstr>What are the side effects? </vt:lpstr>
      <vt:lpstr>Is Covid 19 serious? Is it like the Flu?</vt:lpstr>
      <vt:lpstr>What are vaccines?</vt:lpstr>
      <vt:lpstr>           Is it safe? </vt:lpstr>
      <vt:lpstr>How did they develop it so quickly?</vt:lpstr>
      <vt:lpstr>Priority order for receiving the vaccine</vt:lpstr>
      <vt:lpstr>Please press Cntrl and click here for Frequently Asked Questions about COVID-19 Vaccination | CDC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COVID19 vaccination</dc:title>
  <dc:creator>USER1</dc:creator>
  <cp:lastModifiedBy>Katy Morson</cp:lastModifiedBy>
  <cp:revision>46</cp:revision>
  <dcterms:created xsi:type="dcterms:W3CDTF">2020-12-16T09:22:22Z</dcterms:created>
  <dcterms:modified xsi:type="dcterms:W3CDTF">2021-03-01T09:41:53Z</dcterms:modified>
</cp:coreProperties>
</file>